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Source Code Pro" panose="020B0604020202020204" charset="0"/>
      <p:regular r:id="rId12"/>
      <p:bold r:id="rId13"/>
    </p:embeddedFont>
    <p:embeddedFont>
      <p:font typeface="Oswald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2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598E"/>
            </a:gs>
            <a:gs pos="100000">
              <a:srgbClr val="AD194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Gender Discrimination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highlight>
                  <a:srgbClr val="FF00FF"/>
                </a:highlight>
              </a:rPr>
              <a:t>By:Vasundara Rajan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solidFill>
            <a:srgbClr val="0000FF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Table of Contents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</a:rPr>
              <a:t>Problem………….1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</a:rPr>
              <a:t>Facts 1…………...2		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</a:rPr>
              <a:t>Facts 2…………...3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</a:rPr>
              <a:t>Pictures………….4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</a:rPr>
              <a:t>Who helps?.........5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</a:rPr>
              <a:t>How we can help……………..6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</a:rPr>
              <a:t>Conclusion………..7</a:t>
            </a:r>
          </a:p>
          <a:p>
            <a:pPr marL="457200" lvl="0" indent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99525" y="334875"/>
            <a:ext cx="8520600" cy="7335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Problem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Women are being treated unfairly.It still happens today in some countries.  Men are getting more credit than women.They should get the same amount of credit.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1994675" y="17688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 descr="Woman-clip-art-business-woman-clip-art-images-business-woma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0600" y="2185650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Facts 1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304700"/>
            <a:ext cx="8520600" cy="306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1.Only men make sure parents have a place to live when they get old!Why can’t women?!											2.Women could get in jail(a long time back)if they did something they couldn’t do!	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3.Why should women only do housework?Why can’t men?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4.People	think boys watch wild videos,but girls can too.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Facts 2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5.A long time back,only boys could learn long division,not girls!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6.Boys can love pink or blue, not just blue.Same with girls,they can love blue or pink,not just pink.	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7.Long ago(now to)women couldn’t vote.Lots of people helped(like Susan.B.Anthony)other women vote.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8.If a baby girl is born </a:t>
            </a:r>
            <a:r>
              <a:rPr lang="en" b="1" u="sng">
                <a:solidFill>
                  <a:srgbClr val="FFFFFF"/>
                </a:solidFill>
              </a:rPr>
              <a:t>NO</a:t>
            </a:r>
            <a:r>
              <a:rPr lang="en">
                <a:solidFill>
                  <a:srgbClr val="FFFFFF"/>
                </a:solidFill>
              </a:rPr>
              <a:t> gifts are brought,only for a baby boy gifts are brought.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Pictures for Gender Discrimination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49700" y="915800"/>
            <a:ext cx="8520600" cy="422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 descr="gender-discriminatio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4200" y="3321350"/>
            <a:ext cx="3010825" cy="1630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 descr="Scalesofgender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074" y="1011795"/>
            <a:ext cx="2585950" cy="1797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 descr="Fotolia_47228876_Subscription_Monthly_XXL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20024" y="3297825"/>
            <a:ext cx="2585949" cy="1909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 descr="boys-club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689" y="3437349"/>
            <a:ext cx="2174360" cy="1630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 descr="stock-photo-gender-discrimination-117343495.jp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60550" y="955474"/>
            <a:ext cx="1958115" cy="190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 descr="gendereq-feature-810x400.jp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54425" y="1094989"/>
            <a:ext cx="2284596" cy="1630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Who Helps?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Lots of people help make it fair.Here are some:Susan.B.Anthony,Martin Luther King Jr.,Mahathma Gandhi,Rosa Parks,Sojorner Truth,Ida.B.Wells,Dorthy Height,Patsy Mink,Dolores Huerta,Willma Mankiller and Vannzeta Penn Mcpherson and more.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How we can help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We can help balance the rights.  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Woman can speak out to get freedom.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We should respect Woman.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Conclusion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</a:rPr>
              <a:t>Gender Discrimanation shouldn’t exist.</a:t>
            </a:r>
          </a:p>
        </p:txBody>
      </p:sp>
      <p:pic>
        <p:nvPicPr>
          <p:cNvPr id="120" name="Shape 120" descr="stock-vector-female-and-male-symbols-with-mathematical-equal-sign-editable-clip-art-36359806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0475" y="2323150"/>
            <a:ext cx="3574249" cy="268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On-screen Show (16:9)</PresentationFormat>
  <Paragraphs>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Source Code Pro</vt:lpstr>
      <vt:lpstr>Oswald</vt:lpstr>
      <vt:lpstr>Arial</vt:lpstr>
      <vt:lpstr>modern-writer</vt:lpstr>
      <vt:lpstr>Gender Discrimination</vt:lpstr>
      <vt:lpstr>Table of Contents</vt:lpstr>
      <vt:lpstr>Problem</vt:lpstr>
      <vt:lpstr>Facts 1</vt:lpstr>
      <vt:lpstr>Facts 2</vt:lpstr>
      <vt:lpstr>Pictures for Gender Discrimination</vt:lpstr>
      <vt:lpstr>Who Helps?</vt:lpstr>
      <vt:lpstr>How we can help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Discrimination</dc:title>
  <dc:creator>Tsipora Dimant</dc:creator>
  <cp:lastModifiedBy>Tsipora Dimant</cp:lastModifiedBy>
  <cp:revision>1</cp:revision>
  <dcterms:modified xsi:type="dcterms:W3CDTF">2017-03-15T16:59:58Z</dcterms:modified>
</cp:coreProperties>
</file>